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9" r:id="rId3"/>
    <p:sldId id="257" r:id="rId4"/>
    <p:sldId id="258" r:id="rId5"/>
    <p:sldId id="260" r:id="rId6"/>
    <p:sldId id="282" r:id="rId7"/>
    <p:sldId id="283" r:id="rId8"/>
    <p:sldId id="289" r:id="rId9"/>
    <p:sldId id="285" r:id="rId10"/>
    <p:sldId id="286" r:id="rId11"/>
    <p:sldId id="287" r:id="rId12"/>
    <p:sldId id="288" r:id="rId13"/>
    <p:sldId id="264" r:id="rId14"/>
    <p:sldId id="271" r:id="rId15"/>
    <p:sldId id="273" r:id="rId16"/>
    <p:sldId id="274" r:id="rId17"/>
    <p:sldId id="272" r:id="rId18"/>
    <p:sldId id="262" r:id="rId19"/>
    <p:sldId id="277" r:id="rId20"/>
    <p:sldId id="278" r:id="rId21"/>
    <p:sldId id="279" r:id="rId22"/>
    <p:sldId id="280" r:id="rId23"/>
    <p:sldId id="281" r:id="rId24"/>
    <p:sldId id="275" r:id="rId25"/>
    <p:sldId id="263" r:id="rId26"/>
    <p:sldId id="265" r:id="rId27"/>
    <p:sldId id="267" r:id="rId28"/>
    <p:sldId id="268" r:id="rId29"/>
    <p:sldId id="266" r:id="rId30"/>
    <p:sldId id="270" r:id="rId31"/>
  </p:sldIdLst>
  <p:sldSz cx="12192000" cy="6858000"/>
  <p:notesSz cx="6858000" cy="9144000"/>
  <p:embeddedFontLst>
    <p:embeddedFont>
      <p:font typeface="Enchanted Land" panose="020B0604020202020204" charset="0"/>
      <p:regular r:id="rId33"/>
    </p:embeddedFont>
    <p:embeddedFont>
      <p:font typeface="Pixellari" panose="020B0604020202020204" charset="0"/>
      <p:regular r:id="rId34"/>
    </p:embeddedFont>
    <p:embeddedFont>
      <p:font typeface="Rajjah Famillia Medium" panose="00000600000000000000" charset="-18"/>
      <p:regular r:id="rId35"/>
    </p:embeddedFont>
    <p:embeddedFont>
      <p:font typeface="Yu Gothic UI" panose="020B0500000000000000" pitchFamily="34" charset="-128"/>
      <p:regular r:id="rId36"/>
      <p:bold r:id="rId37"/>
    </p:embeddedFont>
    <p:embeddedFont>
      <p:font typeface="Yu Gothic UI Semibold" panose="020B0700000000000000" pitchFamily="34" charset="-128"/>
      <p:bold r:id="rId38"/>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422C5A"/>
    <a:srgbClr val="2F1838"/>
    <a:srgbClr val="DCDEE0"/>
    <a:srgbClr val="DBDDDF"/>
    <a:srgbClr val="717CB2"/>
    <a:srgbClr val="EFEFF0"/>
    <a:srgbClr val="F5AC3A"/>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p:scale>
          <a:sx n="75" d="100"/>
          <a:sy n="75" d="100"/>
        </p:scale>
        <p:origin x="18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18</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a:t>
            </a:r>
            <a:r>
              <a:rPr lang="hu-HU" dirty="0" err="1"/>
              <a:t>set</a:t>
            </a:r>
            <a:r>
              <a:rPr lang="hu-HU" dirty="0"/>
              <a:t> </a:t>
            </a:r>
            <a:r>
              <a:rPr lang="hu-HU" dirty="0" err="1"/>
              <a:t>up</a:t>
            </a:r>
            <a:r>
              <a:rPr lang="hu-HU" dirty="0"/>
              <a:t> </a:t>
            </a:r>
            <a:r>
              <a:rPr lang="hu-HU" dirty="0" err="1"/>
              <a:t>to</a:t>
            </a:r>
            <a:r>
              <a:rPr lang="hu-HU" dirty="0"/>
              <a:t> be </a:t>
            </a:r>
            <a:r>
              <a:rPr lang="hu-HU" dirty="0" err="1"/>
              <a:t>infinitely</a:t>
            </a:r>
            <a:r>
              <a:rPr lang="hu-HU" dirty="0"/>
              <a:t> </a:t>
            </a:r>
            <a:r>
              <a:rPr lang="hu-HU" dirty="0" err="1"/>
              <a:t>expandable</a:t>
            </a:r>
            <a:r>
              <a:rPr lang="hu-HU" dirty="0"/>
              <a:t>, </a:t>
            </a:r>
            <a:r>
              <a:rPr lang="hu-HU" dirty="0" err="1"/>
              <a:t>with</a:t>
            </a:r>
            <a:r>
              <a:rPr lang="hu-HU" dirty="0"/>
              <a:t> </a:t>
            </a:r>
            <a:r>
              <a:rPr lang="hu-HU" dirty="0" err="1"/>
              <a:t>potentially</a:t>
            </a:r>
            <a:r>
              <a:rPr lang="hu-HU" dirty="0"/>
              <a:t> </a:t>
            </a:r>
            <a:r>
              <a:rPr lang="hu-HU" dirty="0" err="1"/>
              <a:t>endless</a:t>
            </a:r>
            <a:r>
              <a:rPr lang="hu-HU" dirty="0"/>
              <a:t> </a:t>
            </a:r>
            <a:r>
              <a:rPr lang="hu-HU" dirty="0" err="1"/>
              <a:t>maps</a:t>
            </a:r>
            <a:r>
              <a:rPr lang="hu-HU" dirty="0"/>
              <a:t> (</a:t>
            </a:r>
            <a:r>
              <a:rPr lang="hu-HU" dirty="0" err="1"/>
              <a:t>once</a:t>
            </a:r>
            <a:r>
              <a:rPr lang="hu-HU" dirty="0"/>
              <a:t> </a:t>
            </a:r>
            <a:r>
              <a:rPr lang="hu-HU" dirty="0" err="1"/>
              <a:t>they</a:t>
            </a:r>
            <a:r>
              <a:rPr lang="hu-HU" dirty="0"/>
              <a:t> </a:t>
            </a:r>
            <a:r>
              <a:rPr lang="hu-HU" dirty="0" err="1"/>
              <a:t>are</a:t>
            </a:r>
            <a:r>
              <a:rPr lang="hu-HU" dirty="0"/>
              <a:t> </a:t>
            </a:r>
            <a:r>
              <a:rPr lang="hu-HU" dirty="0" err="1"/>
              <a:t>made</a:t>
            </a:r>
            <a:r>
              <a:rPr lang="hu-HU" dirty="0"/>
              <a:t> :3) </a:t>
            </a:r>
            <a:r>
              <a:rPr lang="hu-HU" dirty="0" err="1"/>
              <a:t>paired</a:t>
            </a:r>
            <a:r>
              <a:rPr lang="hu-HU" dirty="0"/>
              <a:t> </a:t>
            </a:r>
            <a:r>
              <a:rPr lang="hu-HU" dirty="0" err="1"/>
              <a:t>with</a:t>
            </a:r>
            <a:r>
              <a:rPr lang="hu-HU" dirty="0"/>
              <a:t> an </a:t>
            </a:r>
            <a:r>
              <a:rPr lang="hu-HU" dirty="0" err="1"/>
              <a:t>infinitely</a:t>
            </a:r>
            <a:r>
              <a:rPr lang="hu-HU" dirty="0"/>
              <a:t> </a:t>
            </a:r>
            <a:r>
              <a:rPr lang="hu-HU" dirty="0" err="1"/>
              <a:t>scaling</a:t>
            </a:r>
            <a:r>
              <a:rPr lang="hu-HU" dirty="0"/>
              <a:t> </a:t>
            </a:r>
            <a:r>
              <a:rPr lang="hu-HU" dirty="0" err="1"/>
              <a:t>player</a:t>
            </a:r>
            <a:r>
              <a:rPr lang="hu-HU" dirty="0"/>
              <a:t>.</a:t>
            </a:r>
            <a:br>
              <a:rPr lang="hu-HU" dirty="0"/>
            </a:br>
            <a:br>
              <a:rPr lang="hu-HU" dirty="0"/>
            </a:br>
            <a:r>
              <a:rPr lang="hu-HU" dirty="0"/>
              <a:t>(</a:t>
            </a:r>
            <a:r>
              <a:rPr lang="hu-HU" dirty="0" err="1"/>
              <a:t>deleted</a:t>
            </a:r>
            <a:r>
              <a:rPr lang="hu-HU" dirty="0"/>
              <a:t> </a:t>
            </a:r>
            <a:r>
              <a:rPr lang="hu-HU" dirty="0" err="1"/>
              <a:t>some</a:t>
            </a:r>
            <a:r>
              <a:rPr lang="hu-HU" dirty="0"/>
              <a:t> of </a:t>
            </a:r>
            <a:r>
              <a:rPr lang="hu-HU" dirty="0" err="1"/>
              <a:t>the</a:t>
            </a:r>
            <a:r>
              <a:rPr lang="hu-HU" dirty="0"/>
              <a:t> </a:t>
            </a:r>
            <a:r>
              <a:rPr lang="hu-HU" dirty="0" err="1"/>
              <a:t>lines</a:t>
            </a:r>
            <a:r>
              <a:rPr lang="hu-HU" dirty="0"/>
              <a:t> </a:t>
            </a:r>
            <a:r>
              <a:rPr lang="hu-HU" dirty="0" err="1"/>
              <a:t>because</a:t>
            </a:r>
            <a:r>
              <a:rPr lang="hu-HU" dirty="0"/>
              <a:t> </a:t>
            </a:r>
            <a:r>
              <a:rPr lang="hu-HU" dirty="0" err="1"/>
              <a:t>it</a:t>
            </a:r>
            <a:r>
              <a:rPr lang="hu-HU" dirty="0"/>
              <a:t> </a:t>
            </a:r>
            <a:r>
              <a:rPr lang="hu-HU" dirty="0" err="1"/>
              <a:t>was</a:t>
            </a:r>
            <a:r>
              <a:rPr lang="hu-HU" dirty="0"/>
              <a:t> </a:t>
            </a:r>
            <a:r>
              <a:rPr lang="hu-HU" dirty="0" err="1"/>
              <a:t>basically</a:t>
            </a:r>
            <a:r>
              <a:rPr lang="hu-HU" dirty="0"/>
              <a:t> </a:t>
            </a:r>
            <a:r>
              <a:rPr lang="hu-HU" dirty="0" err="1"/>
              <a:t>tldr</a:t>
            </a:r>
            <a:r>
              <a:rPr lang="hu-HU" dirty="0"/>
              <a:t>-ing </a:t>
            </a:r>
            <a:r>
              <a:rPr lang="hu-HU" dirty="0" err="1"/>
              <a:t>the</a:t>
            </a:r>
            <a:r>
              <a:rPr lang="hu-HU" dirty="0"/>
              <a:t> </a:t>
            </a:r>
            <a:r>
              <a:rPr lang="hu-HU" dirty="0" err="1"/>
              <a:t>later</a:t>
            </a:r>
            <a:r>
              <a:rPr lang="hu-HU" dirty="0"/>
              <a:t> </a:t>
            </a:r>
            <a:r>
              <a:rPr lang="hu-HU" dirty="0" err="1"/>
              <a:t>slides</a:t>
            </a:r>
            <a:r>
              <a:rPr lang="hu-HU" dirty="0"/>
              <a:t>)</a:t>
            </a:r>
          </a:p>
          <a:p>
            <a:endParaRPr lang="hu-HU" dirty="0"/>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292748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4253659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microsoft.com/office/2007/relationships/media" Target="../media/media1.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2.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noProof="0" dirty="0">
                <a:solidFill>
                  <a:schemeClr val="bg1">
                    <a:lumMod val="85000"/>
                  </a:schemeClr>
                </a:solidFill>
                <a:latin typeface="Rajjah Famillia Medium" panose="00000600000000000000" pitchFamily="2" charset="0"/>
              </a:rPr>
              <a:t>A </a:t>
            </a:r>
            <a:r>
              <a:rPr lang="en-US" sz="9600" noProof="0" dirty="0" err="1">
                <a:solidFill>
                  <a:schemeClr val="bg1">
                    <a:lumMod val="85000"/>
                  </a:schemeClr>
                </a:solidFill>
                <a:latin typeface="Rajjah Famillia Medium" panose="00000600000000000000" pitchFamily="2" charset="0"/>
              </a:rPr>
              <a:t>weboldal</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err="1">
                <a:solidFill>
                  <a:schemeClr val="bg1">
                    <a:lumMod val="85000"/>
                  </a:schemeClr>
                </a:solidFill>
                <a:latin typeface="Enchanted Land" panose="02000500000000000000" pitchFamily="2" charset="0"/>
                <a:ea typeface="Yu Gothic UI Semibold" panose="020B0700000000000000" pitchFamily="34" charset="-128"/>
              </a:rPr>
              <a:t>Stílus</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9" name="Picture 8">
            <a:extLst>
              <a:ext uri="{FF2B5EF4-FFF2-40B4-BE49-F238E27FC236}">
                <a16:creationId xmlns:a16="http://schemas.microsoft.com/office/drawing/2014/main" id="{342CEED3-C5CE-A27C-5AFA-545D1B99F0BD}"/>
              </a:ext>
            </a:extLst>
          </p:cNvPr>
          <p:cNvPicPr>
            <a:picLocks noChangeAspect="1"/>
          </p:cNvPicPr>
          <p:nvPr/>
        </p:nvPicPr>
        <p:blipFill>
          <a:blip r:embed="rId4"/>
          <a:stretch>
            <a:fillRect/>
          </a:stretch>
        </p:blipFill>
        <p:spPr>
          <a:xfrm>
            <a:off x="3540867" y="609544"/>
            <a:ext cx="5110264" cy="5638911"/>
          </a:xfrm>
          <a:prstGeom prst="rect">
            <a:avLst/>
          </a:prstGeom>
          <a:ln w="28575">
            <a:solidFill>
              <a:srgbClr val="7E52A4"/>
            </a:solidFill>
          </a:ln>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4"/>
          <a:stretch>
            <a:fillRect/>
          </a:stretch>
        </p:blipFill>
        <p:spPr>
          <a:xfrm>
            <a:off x="6101965" y="2834413"/>
            <a:ext cx="5408857" cy="2367825"/>
          </a:xfrm>
          <a:prstGeom prst="rect">
            <a:avLst/>
          </a:prstGeom>
        </p:spPr>
      </p:pic>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5"/>
          <a:stretch>
            <a:fillRect/>
          </a:stretch>
        </p:blipFill>
        <p:spPr>
          <a:xfrm>
            <a:off x="5285372" y="3342405"/>
            <a:ext cx="6401693" cy="2362530"/>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6"/>
          <a:stretch>
            <a:fillRect/>
          </a:stretch>
        </p:blipFill>
        <p:spPr>
          <a:xfrm>
            <a:off x="6588909" y="1517025"/>
            <a:ext cx="5452863" cy="4738350"/>
          </a:xfrm>
          <a:prstGeom prst="rect">
            <a:avLst/>
          </a:prstGeom>
        </p:spPr>
      </p:pic>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7"/>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8"/>
          <a:srcRect r="25827"/>
          <a:stretch/>
        </p:blipFill>
        <p:spPr>
          <a:xfrm>
            <a:off x="4227750" y="3308350"/>
            <a:ext cx="7395815" cy="2927154"/>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9"/>
          <a:stretch>
            <a:fillRect/>
          </a:stretch>
        </p:blipFill>
        <p:spPr>
          <a:xfrm>
            <a:off x="5943600" y="2309422"/>
            <a:ext cx="6098171" cy="2215352"/>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200" y="1825625"/>
            <a:ext cx="5702300" cy="4667250"/>
          </a:xfrm>
        </p:spPr>
        <p:txBody>
          <a:bodyPr>
            <a:normAutofit fontScale="92500"/>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weboldal</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funkcionalitása</a:t>
            </a:r>
            <a:r>
              <a:rPr lang="en-US"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noProof="0" dirty="0">
                <a:solidFill>
                  <a:schemeClr val="bg1">
                    <a:lumMod val="85000"/>
                  </a:schemeClr>
                </a:solidFill>
                <a:latin typeface="Yu Gothic UI" panose="020B0500000000000000" pitchFamily="34" charset="-128"/>
                <a:ea typeface="Yu Gothic UI" panose="020B0500000000000000" pitchFamily="34" charset="-128"/>
              </a:rPr>
              <a:t> (common.js)</a:t>
            </a: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Oldal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alapbeállításai</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Popup</a:t>
            </a: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en-US" sz="2400"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a:solidFill>
                  <a:schemeClr val="bg1">
                    <a:lumMod val="85000"/>
                  </a:schemeClr>
                </a:solidFill>
                <a:latin typeface="Yu Gothic UI" panose="020B0500000000000000" pitchFamily="34" charset="-128"/>
                <a:ea typeface="Yu Gothic UI" panose="020B0500000000000000" pitchFamily="34" charset="-128"/>
              </a:rPr>
              <a:t>Minden </a:t>
            </a:r>
            <a:r>
              <a:rPr lang="en-US"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a:solidFill>
                  <a:schemeClr val="bg1">
                    <a:lumMod val="85000"/>
                  </a:schemeClr>
                </a:solidFill>
                <a:latin typeface="Yu Gothic UI" panose="020B0500000000000000" pitchFamily="34" charset="-128"/>
                <a:ea typeface="Yu Gothic UI" panose="020B0500000000000000" pitchFamily="34" charset="-128"/>
              </a:rPr>
              <a:t>API-</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sz="24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barn(inVertical)">
                                      <p:cBhvr>
                                        <p:cTn id="15" dur="500"/>
                                        <p:tgtEl>
                                          <p:spTgt spid="205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2058"/>
                                        </p:tgtEl>
                                      </p:cBhvr>
                                    </p:animEffect>
                                    <p:set>
                                      <p:cBhvr>
                                        <p:cTn id="20" dur="1" fill="hold">
                                          <p:stCondLst>
                                            <p:cond delay="499"/>
                                          </p:stCondLst>
                                        </p:cTn>
                                        <p:tgtEl>
                                          <p:spTgt spid="2058"/>
                                        </p:tgtEl>
                                        <p:attrNameLst>
                                          <p:attrName>style.visibility</p:attrName>
                                        </p:attrNameLst>
                                      </p:cBhvr>
                                      <p:to>
                                        <p:strVal val="hidden"/>
                                      </p:to>
                                    </p:set>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ppt_y"/>
                                          </p:val>
                                        </p:tav>
                                        <p:tav tm="100000">
                                          <p:val>
                                            <p:strVal val="#ppt_y"/>
                                          </p:val>
                                        </p:tav>
                                      </p:tavLst>
                                    </p:anim>
                                  </p:childTnLst>
                                </p:cTn>
                              </p:par>
                              <p:par>
                                <p:cTn id="30" presetID="3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fltVal val="0"/>
                                          </p:val>
                                        </p:tav>
                                        <p:tav tm="100000">
                                          <p:val>
                                            <p:strVal val="#ppt_w"/>
                                          </p:val>
                                        </p:tav>
                                      </p:tavLst>
                                    </p:anim>
                                    <p:anim calcmode="lin" valueType="num">
                                      <p:cBhvr>
                                        <p:cTn id="33" dur="1000" fill="hold"/>
                                        <p:tgtEl>
                                          <p:spTgt spid="11"/>
                                        </p:tgtEl>
                                        <p:attrNameLst>
                                          <p:attrName>ppt_h</p:attrName>
                                        </p:attrNameLst>
                                      </p:cBhvr>
                                      <p:tavLst>
                                        <p:tav tm="0">
                                          <p:val>
                                            <p:fltVal val="0"/>
                                          </p:val>
                                        </p:tav>
                                        <p:tav tm="100000">
                                          <p:val>
                                            <p:strVal val="#ppt_h"/>
                                          </p:val>
                                        </p:tav>
                                      </p:tavLst>
                                    </p:anim>
                                    <p:anim calcmode="lin" valueType="num">
                                      <p:cBhvr>
                                        <p:cTn id="34" dur="1000" fill="hold"/>
                                        <p:tgtEl>
                                          <p:spTgt spid="11"/>
                                        </p:tgtEl>
                                        <p:attrNameLst>
                                          <p:attrName>style.rotation</p:attrName>
                                        </p:attrNameLst>
                                      </p:cBhvr>
                                      <p:tavLst>
                                        <p:tav tm="0">
                                          <p:val>
                                            <p:fltVal val="90"/>
                                          </p:val>
                                        </p:tav>
                                        <p:tav tm="100000">
                                          <p:val>
                                            <p:fltVal val="0"/>
                                          </p:val>
                                        </p:tav>
                                      </p:tavLst>
                                    </p:anim>
                                    <p:animEffect transition="in" filter="fade">
                                      <p:cBhvr>
                                        <p:cTn id="35" dur="1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xit" presetSubtype="0" fill="hold" nodeType="click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par>
                                <p:cTn id="44" presetID="2" presetClass="entr" presetSubtype="8"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ID="16" presetClass="entr" presetSubtype="21"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xit" presetSubtype="0" fill="hold" nodeType="clickEffect">
                                  <p:stCondLst>
                                    <p:cond delay="0"/>
                                  </p:stCondLst>
                                  <p:childTnLst>
                                    <p:anim calcmode="lin" valueType="num">
                                      <p:cBhvr>
                                        <p:cTn id="55" dur="1000"/>
                                        <p:tgtEl>
                                          <p:spTgt spid="9"/>
                                        </p:tgtEl>
                                        <p:attrNameLst>
                                          <p:attrName>ppt_w</p:attrName>
                                        </p:attrNameLst>
                                      </p:cBhvr>
                                      <p:tavLst>
                                        <p:tav tm="0">
                                          <p:val>
                                            <p:strVal val="ppt_w"/>
                                          </p:val>
                                        </p:tav>
                                        <p:tav tm="100000">
                                          <p:val>
                                            <p:fltVal val="0"/>
                                          </p:val>
                                        </p:tav>
                                      </p:tavLst>
                                    </p:anim>
                                    <p:anim calcmode="lin" valueType="num">
                                      <p:cBhvr>
                                        <p:cTn id="56" dur="1000"/>
                                        <p:tgtEl>
                                          <p:spTgt spid="9"/>
                                        </p:tgtEl>
                                        <p:attrNameLst>
                                          <p:attrName>ppt_h</p:attrName>
                                        </p:attrNameLst>
                                      </p:cBhvr>
                                      <p:tavLst>
                                        <p:tav tm="0">
                                          <p:val>
                                            <p:strVal val="ppt_h"/>
                                          </p:val>
                                        </p:tav>
                                        <p:tav tm="100000">
                                          <p:val>
                                            <p:fltVal val="0"/>
                                          </p:val>
                                        </p:tav>
                                      </p:tavLst>
                                    </p:anim>
                                    <p:anim calcmode="lin" valueType="num">
                                      <p:cBhvr>
                                        <p:cTn id="57" dur="1000"/>
                                        <p:tgtEl>
                                          <p:spTgt spid="9"/>
                                        </p:tgtEl>
                                        <p:attrNameLst>
                                          <p:attrName>style.rotation</p:attrName>
                                        </p:attrNameLst>
                                      </p:cBhvr>
                                      <p:tavLst>
                                        <p:tav tm="0">
                                          <p:val>
                                            <p:fltVal val="0"/>
                                          </p:val>
                                        </p:tav>
                                        <p:tav tm="100000">
                                          <p:val>
                                            <p:fltVal val="90"/>
                                          </p:val>
                                        </p:tav>
                                      </p:tavLst>
                                    </p:anim>
                                    <p:animEffect transition="out" filter="fade">
                                      <p:cBhvr>
                                        <p:cTn id="58" dur="1000"/>
                                        <p:tgtEl>
                                          <p:spTgt spid="9"/>
                                        </p:tgtEl>
                                      </p:cBhvr>
                                    </p:animEffect>
                                    <p:set>
                                      <p:cBhvr>
                                        <p:cTn id="59" dur="1" fill="hold">
                                          <p:stCondLst>
                                            <p:cond delay="999"/>
                                          </p:stCondLst>
                                        </p:cTn>
                                        <p:tgtEl>
                                          <p:spTgt spid="9"/>
                                        </p:tgtEl>
                                        <p:attrNameLst>
                                          <p:attrName>style.visibility</p:attrName>
                                        </p:attrNameLst>
                                      </p:cBhvr>
                                      <p:to>
                                        <p:strVal val="hidden"/>
                                      </p:to>
                                    </p:set>
                                  </p:childTnLst>
                                </p:cTn>
                              </p:par>
                              <p:par>
                                <p:cTn id="60" presetID="2" presetClass="entr" presetSubtype="8" fill="hold" nodeType="with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 calcmode="lin" valueType="num">
                                      <p:cBhvr additive="base">
                                        <p:cTn id="62"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
                                            <p:txEl>
                                              <p:pRg st="5" end="5"/>
                                            </p:txEl>
                                          </p:spTgt>
                                        </p:tgtEl>
                                        <p:attrNameLst>
                                          <p:attrName>ppt_y</p:attrName>
                                        </p:attrNameLst>
                                      </p:cBhvr>
                                      <p:tavLst>
                                        <p:tav tm="0">
                                          <p:val>
                                            <p:strVal val="#ppt_y"/>
                                          </p:val>
                                        </p:tav>
                                        <p:tav tm="100000">
                                          <p:val>
                                            <p:strVal val="#ppt_y"/>
                                          </p:val>
                                        </p:tav>
                                      </p:tavLst>
                                    </p:anim>
                                  </p:childTnLst>
                                </p:cTn>
                              </p:par>
                              <p:par>
                                <p:cTn id="64" presetID="31"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1000" fill="hold"/>
                                        <p:tgtEl>
                                          <p:spTgt spid="13"/>
                                        </p:tgtEl>
                                        <p:attrNameLst>
                                          <p:attrName>ppt_w</p:attrName>
                                        </p:attrNameLst>
                                      </p:cBhvr>
                                      <p:tavLst>
                                        <p:tav tm="0">
                                          <p:val>
                                            <p:fltVal val="0"/>
                                          </p:val>
                                        </p:tav>
                                        <p:tav tm="100000">
                                          <p:val>
                                            <p:strVal val="#ppt_w"/>
                                          </p:val>
                                        </p:tav>
                                      </p:tavLst>
                                    </p:anim>
                                    <p:anim calcmode="lin" valueType="num">
                                      <p:cBhvr>
                                        <p:cTn id="67" dur="1000" fill="hold"/>
                                        <p:tgtEl>
                                          <p:spTgt spid="13"/>
                                        </p:tgtEl>
                                        <p:attrNameLst>
                                          <p:attrName>ppt_h</p:attrName>
                                        </p:attrNameLst>
                                      </p:cBhvr>
                                      <p:tavLst>
                                        <p:tav tm="0">
                                          <p:val>
                                            <p:fltVal val="0"/>
                                          </p:val>
                                        </p:tav>
                                        <p:tav tm="100000">
                                          <p:val>
                                            <p:strVal val="#ppt_h"/>
                                          </p:val>
                                        </p:tav>
                                      </p:tavLst>
                                    </p:anim>
                                    <p:anim calcmode="lin" valueType="num">
                                      <p:cBhvr>
                                        <p:cTn id="68" dur="1000" fill="hold"/>
                                        <p:tgtEl>
                                          <p:spTgt spid="13"/>
                                        </p:tgtEl>
                                        <p:attrNameLst>
                                          <p:attrName>style.rotation</p:attrName>
                                        </p:attrNameLst>
                                      </p:cBhvr>
                                      <p:tavLst>
                                        <p:tav tm="0">
                                          <p:val>
                                            <p:fltVal val="90"/>
                                          </p:val>
                                        </p:tav>
                                        <p:tav tm="100000">
                                          <p:val>
                                            <p:fltVal val="0"/>
                                          </p:val>
                                        </p:tav>
                                      </p:tavLst>
                                    </p:anim>
                                    <p:animEffect transition="in" filter="fade">
                                      <p:cBhvr>
                                        <p:cTn id="69" dur="1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xit" presetSubtype="0" fill="hold" nodeType="clickEffect">
                                  <p:stCondLst>
                                    <p:cond delay="0"/>
                                  </p:stCondLst>
                                  <p:childTnLst>
                                    <p:anim calcmode="lin" valueType="num">
                                      <p:cBhvr>
                                        <p:cTn id="73" dur="1000"/>
                                        <p:tgtEl>
                                          <p:spTgt spid="13"/>
                                        </p:tgtEl>
                                        <p:attrNameLst>
                                          <p:attrName>ppt_w</p:attrName>
                                        </p:attrNameLst>
                                      </p:cBhvr>
                                      <p:tavLst>
                                        <p:tav tm="0">
                                          <p:val>
                                            <p:strVal val="ppt_w"/>
                                          </p:val>
                                        </p:tav>
                                        <p:tav tm="100000">
                                          <p:val>
                                            <p:fltVal val="0"/>
                                          </p:val>
                                        </p:tav>
                                      </p:tavLst>
                                    </p:anim>
                                    <p:anim calcmode="lin" valueType="num">
                                      <p:cBhvr>
                                        <p:cTn id="74" dur="1000"/>
                                        <p:tgtEl>
                                          <p:spTgt spid="13"/>
                                        </p:tgtEl>
                                        <p:attrNameLst>
                                          <p:attrName>ppt_h</p:attrName>
                                        </p:attrNameLst>
                                      </p:cBhvr>
                                      <p:tavLst>
                                        <p:tav tm="0">
                                          <p:val>
                                            <p:strVal val="ppt_h"/>
                                          </p:val>
                                        </p:tav>
                                        <p:tav tm="100000">
                                          <p:val>
                                            <p:fltVal val="0"/>
                                          </p:val>
                                        </p:tav>
                                      </p:tavLst>
                                    </p:anim>
                                    <p:anim calcmode="lin" valueType="num">
                                      <p:cBhvr>
                                        <p:cTn id="75" dur="1000"/>
                                        <p:tgtEl>
                                          <p:spTgt spid="13"/>
                                        </p:tgtEl>
                                        <p:attrNameLst>
                                          <p:attrName>style.rotation</p:attrName>
                                        </p:attrNameLst>
                                      </p:cBhvr>
                                      <p:tavLst>
                                        <p:tav tm="0">
                                          <p:val>
                                            <p:fltVal val="0"/>
                                          </p:val>
                                        </p:tav>
                                        <p:tav tm="100000">
                                          <p:val>
                                            <p:fltVal val="90"/>
                                          </p:val>
                                        </p:tav>
                                      </p:tavLst>
                                    </p:anim>
                                    <p:animEffect transition="out" filter="fade">
                                      <p:cBhvr>
                                        <p:cTn id="76" dur="1000"/>
                                        <p:tgtEl>
                                          <p:spTgt spid="13"/>
                                        </p:tgtEl>
                                      </p:cBhvr>
                                    </p:animEffect>
                                    <p:set>
                                      <p:cBhvr>
                                        <p:cTn id="77" dur="1" fill="hold">
                                          <p:stCondLst>
                                            <p:cond delay="999"/>
                                          </p:stCondLst>
                                        </p:cTn>
                                        <p:tgtEl>
                                          <p:spTgt spid="13"/>
                                        </p:tgtEl>
                                        <p:attrNameLst>
                                          <p:attrName>style.visibility</p:attrName>
                                        </p:attrNameLst>
                                      </p:cBhvr>
                                      <p:to>
                                        <p:strVal val="hidden"/>
                                      </p:to>
                                    </p:set>
                                  </p:childTnLst>
                                </p:cTn>
                              </p:par>
                              <p:par>
                                <p:cTn id="78" presetID="2" presetClass="entr" presetSubtype="8" fill="hold" nodeType="withEffect">
                                  <p:stCondLst>
                                    <p:cond delay="0"/>
                                  </p:stCondLst>
                                  <p:childTnLst>
                                    <p:set>
                                      <p:cBhvr>
                                        <p:cTn id="79" dur="1" fill="hold">
                                          <p:stCondLst>
                                            <p:cond delay="0"/>
                                          </p:stCondLst>
                                        </p:cTn>
                                        <p:tgtEl>
                                          <p:spTgt spid="3">
                                            <p:txEl>
                                              <p:pRg st="6" end="6"/>
                                            </p:txEl>
                                          </p:spTgt>
                                        </p:tgtEl>
                                        <p:attrNameLst>
                                          <p:attrName>style.visibility</p:attrName>
                                        </p:attrNameLst>
                                      </p:cBhvr>
                                      <p:to>
                                        <p:strVal val="visible"/>
                                      </p:to>
                                    </p:set>
                                    <p:anim calcmode="lin" valueType="num">
                                      <p:cBhvr additive="base">
                                        <p:cTn id="8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2" presetClass="entr" presetSubtype="8" fill="hold" nodeType="after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 calcmode="lin" valueType="num">
                                      <p:cBhvr additive="base">
                                        <p:cTn id="8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3">
                                            <p:txEl>
                                              <p:pRg st="7" end="7"/>
                                            </p:txEl>
                                          </p:spTgt>
                                        </p:tgtEl>
                                        <p:attrNameLst>
                                          <p:attrName>ppt_y</p:attrName>
                                        </p:attrNameLst>
                                      </p:cBhvr>
                                      <p:tavLst>
                                        <p:tav tm="0">
                                          <p:val>
                                            <p:strVal val="#ppt_y"/>
                                          </p:val>
                                        </p:tav>
                                        <p:tav tm="100000">
                                          <p:val>
                                            <p:strVal val="#ppt_y"/>
                                          </p:val>
                                        </p:tav>
                                      </p:tavLst>
                                    </p:anim>
                                  </p:childTnLst>
                                </p:cTn>
                              </p:par>
                              <p:par>
                                <p:cTn id="87" presetID="31"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1000" fill="hold"/>
                                        <p:tgtEl>
                                          <p:spTgt spid="17"/>
                                        </p:tgtEl>
                                        <p:attrNameLst>
                                          <p:attrName>ppt_w</p:attrName>
                                        </p:attrNameLst>
                                      </p:cBhvr>
                                      <p:tavLst>
                                        <p:tav tm="0">
                                          <p:val>
                                            <p:fltVal val="0"/>
                                          </p:val>
                                        </p:tav>
                                        <p:tav tm="100000">
                                          <p:val>
                                            <p:strVal val="#ppt_w"/>
                                          </p:val>
                                        </p:tav>
                                      </p:tavLst>
                                    </p:anim>
                                    <p:anim calcmode="lin" valueType="num">
                                      <p:cBhvr>
                                        <p:cTn id="90" dur="1000" fill="hold"/>
                                        <p:tgtEl>
                                          <p:spTgt spid="17"/>
                                        </p:tgtEl>
                                        <p:attrNameLst>
                                          <p:attrName>ppt_h</p:attrName>
                                        </p:attrNameLst>
                                      </p:cBhvr>
                                      <p:tavLst>
                                        <p:tav tm="0">
                                          <p:val>
                                            <p:fltVal val="0"/>
                                          </p:val>
                                        </p:tav>
                                        <p:tav tm="100000">
                                          <p:val>
                                            <p:strVal val="#ppt_h"/>
                                          </p:val>
                                        </p:tav>
                                      </p:tavLst>
                                    </p:anim>
                                    <p:anim calcmode="lin" valueType="num">
                                      <p:cBhvr>
                                        <p:cTn id="91" dur="1000" fill="hold"/>
                                        <p:tgtEl>
                                          <p:spTgt spid="17"/>
                                        </p:tgtEl>
                                        <p:attrNameLst>
                                          <p:attrName>style.rotation</p:attrName>
                                        </p:attrNameLst>
                                      </p:cBhvr>
                                      <p:tavLst>
                                        <p:tav tm="0">
                                          <p:val>
                                            <p:fltVal val="90"/>
                                          </p:val>
                                        </p:tav>
                                        <p:tav tm="100000">
                                          <p:val>
                                            <p:fltVal val="0"/>
                                          </p:val>
                                        </p:tav>
                                      </p:tavLst>
                                    </p:anim>
                                    <p:animEffect transition="in" filter="fade">
                                      <p:cBhvr>
                                        <p:cTn id="92" dur="10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xit" presetSubtype="0" fill="hold" nodeType="clickEffect">
                                  <p:stCondLst>
                                    <p:cond delay="0"/>
                                  </p:stCondLst>
                                  <p:childTnLst>
                                    <p:anim calcmode="lin" valueType="num">
                                      <p:cBhvr>
                                        <p:cTn id="96" dur="1000"/>
                                        <p:tgtEl>
                                          <p:spTgt spid="17"/>
                                        </p:tgtEl>
                                        <p:attrNameLst>
                                          <p:attrName>ppt_w</p:attrName>
                                        </p:attrNameLst>
                                      </p:cBhvr>
                                      <p:tavLst>
                                        <p:tav tm="0">
                                          <p:val>
                                            <p:strVal val="ppt_w"/>
                                          </p:val>
                                        </p:tav>
                                        <p:tav tm="100000">
                                          <p:val>
                                            <p:fltVal val="0"/>
                                          </p:val>
                                        </p:tav>
                                      </p:tavLst>
                                    </p:anim>
                                    <p:anim calcmode="lin" valueType="num">
                                      <p:cBhvr>
                                        <p:cTn id="97" dur="1000"/>
                                        <p:tgtEl>
                                          <p:spTgt spid="17"/>
                                        </p:tgtEl>
                                        <p:attrNameLst>
                                          <p:attrName>ppt_h</p:attrName>
                                        </p:attrNameLst>
                                      </p:cBhvr>
                                      <p:tavLst>
                                        <p:tav tm="0">
                                          <p:val>
                                            <p:strVal val="ppt_h"/>
                                          </p:val>
                                        </p:tav>
                                        <p:tav tm="100000">
                                          <p:val>
                                            <p:fltVal val="0"/>
                                          </p:val>
                                        </p:tav>
                                      </p:tavLst>
                                    </p:anim>
                                    <p:anim calcmode="lin" valueType="num">
                                      <p:cBhvr>
                                        <p:cTn id="98" dur="1000"/>
                                        <p:tgtEl>
                                          <p:spTgt spid="17"/>
                                        </p:tgtEl>
                                        <p:attrNameLst>
                                          <p:attrName>style.rotation</p:attrName>
                                        </p:attrNameLst>
                                      </p:cBhvr>
                                      <p:tavLst>
                                        <p:tav tm="0">
                                          <p:val>
                                            <p:fltVal val="0"/>
                                          </p:val>
                                        </p:tav>
                                        <p:tav tm="100000">
                                          <p:val>
                                            <p:fltVal val="90"/>
                                          </p:val>
                                        </p:tav>
                                      </p:tavLst>
                                    </p:anim>
                                    <p:animEffect transition="out" filter="fade">
                                      <p:cBhvr>
                                        <p:cTn id="99" dur="1000"/>
                                        <p:tgtEl>
                                          <p:spTgt spid="17"/>
                                        </p:tgtEl>
                                      </p:cBhvr>
                                    </p:animEffect>
                                    <p:set>
                                      <p:cBhvr>
                                        <p:cTn id="100" dur="1" fill="hold">
                                          <p:stCondLst>
                                            <p:cond delay="999"/>
                                          </p:stCondLst>
                                        </p:cTn>
                                        <p:tgtEl>
                                          <p:spTgt spid="17"/>
                                        </p:tgtEl>
                                        <p:attrNameLst>
                                          <p:attrName>style.visibility</p:attrName>
                                        </p:attrNameLst>
                                      </p:cBhvr>
                                      <p:to>
                                        <p:strVal val="hidden"/>
                                      </p:to>
                                    </p:set>
                                  </p:childTnLst>
                                </p:cTn>
                              </p:par>
                              <p:par>
                                <p:cTn id="101" presetID="2" presetClass="entr" presetSubtype="8" fill="hold" nodeType="with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anim calcmode="lin" valueType="num">
                                      <p:cBhvr additive="base">
                                        <p:cTn id="10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3">
                                            <p:txEl>
                                              <p:pRg st="8" end="8"/>
                                            </p:txEl>
                                          </p:spTgt>
                                        </p:tgtEl>
                                        <p:attrNameLst>
                                          <p:attrName>ppt_y</p:attrName>
                                        </p:attrNameLst>
                                      </p:cBhvr>
                                      <p:tavLst>
                                        <p:tav tm="0">
                                          <p:val>
                                            <p:strVal val="#ppt_y"/>
                                          </p:val>
                                        </p:tav>
                                        <p:tav tm="100000">
                                          <p:val>
                                            <p:strVal val="#ppt_y"/>
                                          </p:val>
                                        </p:tav>
                                      </p:tavLst>
                                    </p:anim>
                                  </p:childTnLst>
                                </p:cTn>
                              </p:par>
                              <p:par>
                                <p:cTn id="105" presetID="31"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1000" fill="hold"/>
                                        <p:tgtEl>
                                          <p:spTgt spid="19"/>
                                        </p:tgtEl>
                                        <p:attrNameLst>
                                          <p:attrName>ppt_w</p:attrName>
                                        </p:attrNameLst>
                                      </p:cBhvr>
                                      <p:tavLst>
                                        <p:tav tm="0">
                                          <p:val>
                                            <p:fltVal val="0"/>
                                          </p:val>
                                        </p:tav>
                                        <p:tav tm="100000">
                                          <p:val>
                                            <p:strVal val="#ppt_w"/>
                                          </p:val>
                                        </p:tav>
                                      </p:tavLst>
                                    </p:anim>
                                    <p:anim calcmode="lin" valueType="num">
                                      <p:cBhvr>
                                        <p:cTn id="108" dur="1000" fill="hold"/>
                                        <p:tgtEl>
                                          <p:spTgt spid="19"/>
                                        </p:tgtEl>
                                        <p:attrNameLst>
                                          <p:attrName>ppt_h</p:attrName>
                                        </p:attrNameLst>
                                      </p:cBhvr>
                                      <p:tavLst>
                                        <p:tav tm="0">
                                          <p:val>
                                            <p:fltVal val="0"/>
                                          </p:val>
                                        </p:tav>
                                        <p:tav tm="100000">
                                          <p:val>
                                            <p:strVal val="#ppt_h"/>
                                          </p:val>
                                        </p:tav>
                                      </p:tavLst>
                                    </p:anim>
                                    <p:anim calcmode="lin" valueType="num">
                                      <p:cBhvr>
                                        <p:cTn id="109" dur="1000" fill="hold"/>
                                        <p:tgtEl>
                                          <p:spTgt spid="19"/>
                                        </p:tgtEl>
                                        <p:attrNameLst>
                                          <p:attrName>style.rotation</p:attrName>
                                        </p:attrNameLst>
                                      </p:cBhvr>
                                      <p:tavLst>
                                        <p:tav tm="0">
                                          <p:val>
                                            <p:fltVal val="90"/>
                                          </p:val>
                                        </p:tav>
                                        <p:tav tm="100000">
                                          <p:val>
                                            <p:fltVal val="0"/>
                                          </p:val>
                                        </p:tav>
                                      </p:tavLst>
                                    </p:anim>
                                    <p:animEffect transition="in" filter="fade">
                                      <p:cBhvr>
                                        <p:cTn id="110" dur="10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xit" presetSubtype="0" fill="hold" nodeType="clickEffect">
                                  <p:stCondLst>
                                    <p:cond delay="0"/>
                                  </p:stCondLst>
                                  <p:childTnLst>
                                    <p:anim calcmode="lin" valueType="num">
                                      <p:cBhvr>
                                        <p:cTn id="114" dur="1000"/>
                                        <p:tgtEl>
                                          <p:spTgt spid="19"/>
                                        </p:tgtEl>
                                        <p:attrNameLst>
                                          <p:attrName>ppt_w</p:attrName>
                                        </p:attrNameLst>
                                      </p:cBhvr>
                                      <p:tavLst>
                                        <p:tav tm="0">
                                          <p:val>
                                            <p:strVal val="ppt_w"/>
                                          </p:val>
                                        </p:tav>
                                        <p:tav tm="100000">
                                          <p:val>
                                            <p:fltVal val="0"/>
                                          </p:val>
                                        </p:tav>
                                      </p:tavLst>
                                    </p:anim>
                                    <p:anim calcmode="lin" valueType="num">
                                      <p:cBhvr>
                                        <p:cTn id="115" dur="1000"/>
                                        <p:tgtEl>
                                          <p:spTgt spid="19"/>
                                        </p:tgtEl>
                                        <p:attrNameLst>
                                          <p:attrName>ppt_h</p:attrName>
                                        </p:attrNameLst>
                                      </p:cBhvr>
                                      <p:tavLst>
                                        <p:tav tm="0">
                                          <p:val>
                                            <p:strVal val="ppt_h"/>
                                          </p:val>
                                        </p:tav>
                                        <p:tav tm="100000">
                                          <p:val>
                                            <p:fltVal val="0"/>
                                          </p:val>
                                        </p:tav>
                                      </p:tavLst>
                                    </p:anim>
                                    <p:anim calcmode="lin" valueType="num">
                                      <p:cBhvr>
                                        <p:cTn id="116" dur="1000"/>
                                        <p:tgtEl>
                                          <p:spTgt spid="19"/>
                                        </p:tgtEl>
                                        <p:attrNameLst>
                                          <p:attrName>style.rotation</p:attrName>
                                        </p:attrNameLst>
                                      </p:cBhvr>
                                      <p:tavLst>
                                        <p:tav tm="0">
                                          <p:val>
                                            <p:fltVal val="0"/>
                                          </p:val>
                                        </p:tav>
                                        <p:tav tm="100000">
                                          <p:val>
                                            <p:fltVal val="90"/>
                                          </p:val>
                                        </p:tav>
                                      </p:tavLst>
                                    </p:anim>
                                    <p:animEffect transition="out" filter="fade">
                                      <p:cBhvr>
                                        <p:cTn id="117" dur="1000"/>
                                        <p:tgtEl>
                                          <p:spTgt spid="19"/>
                                        </p:tgtEl>
                                      </p:cBhvr>
                                    </p:animEffect>
                                    <p:set>
                                      <p:cBhvr>
                                        <p:cTn id="118" dur="1" fill="hold">
                                          <p:stCondLst>
                                            <p:cond delay="999"/>
                                          </p:stCondLst>
                                        </p:cTn>
                                        <p:tgtEl>
                                          <p:spTgt spid="19"/>
                                        </p:tgtEl>
                                        <p:attrNameLst>
                                          <p:attrName>style.visibility</p:attrName>
                                        </p:attrNameLst>
                                      </p:cBhvr>
                                      <p:to>
                                        <p:strVal val="hidden"/>
                                      </p:to>
                                    </p:set>
                                  </p:childTnLst>
                                </p:cTn>
                              </p:par>
                              <p:par>
                                <p:cTn id="119" presetID="2" presetClass="entr" presetSubtype="8" fill="hold" nodeType="withEffect">
                                  <p:stCondLst>
                                    <p:cond delay="0"/>
                                  </p:stCondLst>
                                  <p:childTnLst>
                                    <p:set>
                                      <p:cBhvr>
                                        <p:cTn id="120" dur="1" fill="hold">
                                          <p:stCondLst>
                                            <p:cond delay="0"/>
                                          </p:stCondLst>
                                        </p:cTn>
                                        <p:tgtEl>
                                          <p:spTgt spid="3">
                                            <p:txEl>
                                              <p:pRg st="9" end="9"/>
                                            </p:txEl>
                                          </p:spTgt>
                                        </p:tgtEl>
                                        <p:attrNameLst>
                                          <p:attrName>style.visibility</p:attrName>
                                        </p:attrNameLst>
                                      </p:cBhvr>
                                      <p:to>
                                        <p:strVal val="visible"/>
                                      </p:to>
                                    </p:set>
                                    <p:anim calcmode="lin" valueType="num">
                                      <p:cBhvr additive="base">
                                        <p:cTn id="12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122" dur="500" fill="hold"/>
                                        <p:tgtEl>
                                          <p:spTgt spid="3">
                                            <p:txEl>
                                              <p:pRg st="9" end="9"/>
                                            </p:txEl>
                                          </p:spTgt>
                                        </p:tgtEl>
                                        <p:attrNameLst>
                                          <p:attrName>ppt_y</p:attrName>
                                        </p:attrNameLst>
                                      </p:cBhvr>
                                      <p:tavLst>
                                        <p:tav tm="0">
                                          <p:val>
                                            <p:strVal val="#ppt_y"/>
                                          </p:val>
                                        </p:tav>
                                        <p:tav tm="100000">
                                          <p:val>
                                            <p:strVal val="#ppt_y"/>
                                          </p:val>
                                        </p:tav>
                                      </p:tavLst>
                                    </p:anim>
                                  </p:childTnLst>
                                </p:cTn>
                              </p:par>
                              <p:par>
                                <p:cTn id="123" presetID="16" presetClass="entr" presetSubtype="21" fill="hold" nodeType="with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barn(inVertical)">
                                      <p:cBhvr>
                                        <p:cTn id="1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Rouge-like</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839</TotalTime>
  <Words>2475</Words>
  <Application>Microsoft Office PowerPoint</Application>
  <PresentationFormat>Widescreen</PresentationFormat>
  <Paragraphs>257</Paragraphs>
  <Slides>30</Slides>
  <Notes>23</Notes>
  <HiddenSlides>0</HiddenSlides>
  <MMClips>13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Enchanted Land</vt:lpstr>
      <vt:lpstr>Pixellari</vt:lpstr>
      <vt:lpstr>Calibri</vt:lpstr>
      <vt:lpstr>Yu Gothic UI</vt:lpstr>
      <vt:lpstr>Rajjah Famillia Medium</vt:lpstr>
      <vt:lpstr>Yu Gothic UI Semibold</vt:lpstr>
      <vt:lpstr>Calibri Light</vt:lpstr>
      <vt:lpstr>Office-téma</vt:lpstr>
      <vt:lpstr>Arcalite</vt:lpstr>
      <vt:lpstr>A prezentáció felépítése</vt:lpstr>
      <vt:lpstr>A feladat</vt:lpstr>
      <vt:lpstr>A megoldásunk</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A weboldal</vt:lpstr>
      <vt:lpstr>A weboldal részei – a főoldal</vt:lpstr>
      <vt:lpstr>A weboldal részei – a bejelentkezés</vt:lpstr>
      <vt:lpstr>A weboldal részei – a profil oldal</vt:lpstr>
      <vt:lpstr>A weboldal részei – a főoldal</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Bálint Katona</cp:lastModifiedBy>
  <cp:revision>263</cp:revision>
  <dcterms:created xsi:type="dcterms:W3CDTF">2025-04-08T08:22:30Z</dcterms:created>
  <dcterms:modified xsi:type="dcterms:W3CDTF">2025-04-10T20:23:11Z</dcterms:modified>
</cp:coreProperties>
</file>